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6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9110"/>
    <a:srgbClr val="EEA819"/>
    <a:srgbClr val="35FDDC"/>
    <a:srgbClr val="7360F8"/>
    <a:srgbClr val="A2F302"/>
    <a:srgbClr val="FF4343"/>
    <a:srgbClr val="33FFAC"/>
    <a:srgbClr val="0094C8"/>
    <a:srgbClr val="53AE71"/>
    <a:srgbClr val="F89D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2244" y="66"/>
      </p:cViewPr>
      <p:guideLst>
        <p:guide orient="horz" pos="3456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7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29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1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6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6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70690-B3EC-4CC6-9335-7313342FB633}" type="datetimeFigureOut">
              <a:rPr lang="en-US" smtClean="0"/>
              <a:t>09-Feb-22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3E81-B458-4C27-AC68-698EA202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-">
            <a:extLst>
              <a:ext uri="{FF2B5EF4-FFF2-40B4-BE49-F238E27FC236}">
                <a16:creationId xmlns:a16="http://schemas.microsoft.com/office/drawing/2014/main" id="{E1BF1A33-847E-477E-8336-022C8688804C}"/>
              </a:ext>
            </a:extLst>
          </p:cNvPr>
          <p:cNvSpPr/>
          <p:nvPr/>
        </p:nvSpPr>
        <p:spPr>
          <a:xfrm>
            <a:off x="-1251549" y="2266950"/>
            <a:ext cx="13653100" cy="1067432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">
            <a:extLst>
              <a:ext uri="{FF2B5EF4-FFF2-40B4-BE49-F238E27FC236}">
                <a16:creationId xmlns:a16="http://schemas.microsoft.com/office/drawing/2014/main" id="{F3C42C23-63F3-41E4-A42F-465115BD45C2}"/>
              </a:ext>
            </a:extLst>
          </p:cNvPr>
          <p:cNvSpPr/>
          <p:nvPr/>
        </p:nvSpPr>
        <p:spPr>
          <a:xfrm>
            <a:off x="1075127" y="1416985"/>
            <a:ext cx="4347893" cy="4347891"/>
          </a:xfrm>
          <a:custGeom>
            <a:avLst/>
            <a:gdLst>
              <a:gd name="connsiteX0" fmla="*/ 0 w 3609269"/>
              <a:gd name="connsiteY0" fmla="*/ 3578716 h 3609268"/>
              <a:gd name="connsiteX1" fmla="*/ 0 w 3609269"/>
              <a:gd name="connsiteY1" fmla="*/ 3609268 h 3609268"/>
              <a:gd name="connsiteX2" fmla="*/ 1385047 w 3609269"/>
              <a:gd name="connsiteY2" fmla="*/ 3609268 h 3609268"/>
              <a:gd name="connsiteX3" fmla="*/ 1385047 w 3609269"/>
              <a:gd name="connsiteY3" fmla="*/ 3578716 h 3609268"/>
              <a:gd name="connsiteX4" fmla="*/ 3578717 w 3609269"/>
              <a:gd name="connsiteY4" fmla="*/ 1385047 h 3609268"/>
              <a:gd name="connsiteX5" fmla="*/ 3609270 w 3609269"/>
              <a:gd name="connsiteY5" fmla="*/ 1385047 h 3609268"/>
              <a:gd name="connsiteX6" fmla="*/ 3609270 w 3609269"/>
              <a:gd name="connsiteY6" fmla="*/ 0 h 3609268"/>
              <a:gd name="connsiteX7" fmla="*/ 3578717 w 3609269"/>
              <a:gd name="connsiteY7" fmla="*/ 0 h 3609268"/>
              <a:gd name="connsiteX8" fmla="*/ 0 w 3609269"/>
              <a:gd name="connsiteY8" fmla="*/ 3578716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0" y="3578716"/>
                </a:moveTo>
                <a:lnTo>
                  <a:pt x="0" y="3609268"/>
                </a:lnTo>
                <a:lnTo>
                  <a:pt x="1385047" y="3609268"/>
                </a:lnTo>
                <a:lnTo>
                  <a:pt x="1385047" y="3578716"/>
                </a:lnTo>
                <a:cubicBezTo>
                  <a:pt x="1385047" y="2368837"/>
                  <a:pt x="2368838" y="1385047"/>
                  <a:pt x="3578717" y="1385047"/>
                </a:cubicBezTo>
                <a:lnTo>
                  <a:pt x="3609270" y="1385047"/>
                </a:lnTo>
                <a:lnTo>
                  <a:pt x="3609270" y="0"/>
                </a:lnTo>
                <a:lnTo>
                  <a:pt x="3578717" y="0"/>
                </a:lnTo>
                <a:cubicBezTo>
                  <a:pt x="1605025" y="0"/>
                  <a:pt x="0" y="1605025"/>
                  <a:pt x="0" y="3578716"/>
                </a:cubicBezTo>
                <a:close/>
              </a:path>
            </a:pathLst>
          </a:custGeom>
          <a:blipFill>
            <a:blip r:embed="rId2"/>
            <a:srcRect/>
            <a:stretch>
              <a:fillRect t="-30688" b="-19296"/>
            </a:stretch>
          </a:blip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D55DD293-ACFE-445F-BFF4-FB73E50FBC5A}"/>
              </a:ext>
            </a:extLst>
          </p:cNvPr>
          <p:cNvSpPr/>
          <p:nvPr/>
        </p:nvSpPr>
        <p:spPr>
          <a:xfrm>
            <a:off x="-1604274" y="5975891"/>
            <a:ext cx="4347893" cy="4347891"/>
          </a:xfrm>
          <a:custGeom>
            <a:avLst/>
            <a:gdLst>
              <a:gd name="connsiteX0" fmla="*/ 2224223 w 3609269"/>
              <a:gd name="connsiteY0" fmla="*/ 30552 h 3609268"/>
              <a:gd name="connsiteX1" fmla="*/ 30553 w 3609269"/>
              <a:gd name="connsiteY1" fmla="*/ 2224222 h 3609268"/>
              <a:gd name="connsiteX2" fmla="*/ 0 w 3609269"/>
              <a:gd name="connsiteY2" fmla="*/ 2224222 h 3609268"/>
              <a:gd name="connsiteX3" fmla="*/ 0 w 3609269"/>
              <a:gd name="connsiteY3" fmla="*/ 3609268 h 3609268"/>
              <a:gd name="connsiteX4" fmla="*/ 30553 w 3609269"/>
              <a:gd name="connsiteY4" fmla="*/ 3609268 h 3609268"/>
              <a:gd name="connsiteX5" fmla="*/ 3609270 w 3609269"/>
              <a:gd name="connsiteY5" fmla="*/ 30552 h 3609268"/>
              <a:gd name="connsiteX6" fmla="*/ 3609270 w 3609269"/>
              <a:gd name="connsiteY6" fmla="*/ 0 h 3609268"/>
              <a:gd name="connsiteX7" fmla="*/ 2224223 w 3609269"/>
              <a:gd name="connsiteY7" fmla="*/ 0 h 3609268"/>
              <a:gd name="connsiteX8" fmla="*/ 2224223 w 3609269"/>
              <a:gd name="connsiteY8" fmla="*/ 30552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2224223" y="30552"/>
                </a:moveTo>
                <a:cubicBezTo>
                  <a:pt x="2224223" y="1240431"/>
                  <a:pt x="1240432" y="2224222"/>
                  <a:pt x="30553" y="2224222"/>
                </a:cubicBezTo>
                <a:lnTo>
                  <a:pt x="0" y="2224222"/>
                </a:lnTo>
                <a:lnTo>
                  <a:pt x="0" y="3609268"/>
                </a:lnTo>
                <a:lnTo>
                  <a:pt x="30553" y="3609268"/>
                </a:lnTo>
                <a:cubicBezTo>
                  <a:pt x="2004245" y="3609268"/>
                  <a:pt x="3609270" y="2004244"/>
                  <a:pt x="3609270" y="30552"/>
                </a:cubicBezTo>
                <a:lnTo>
                  <a:pt x="3609270" y="0"/>
                </a:lnTo>
                <a:lnTo>
                  <a:pt x="2224223" y="0"/>
                </a:lnTo>
                <a:lnTo>
                  <a:pt x="2224223" y="30552"/>
                </a:lnTo>
                <a:close/>
              </a:path>
            </a:pathLst>
          </a:custGeom>
          <a:solidFill>
            <a:srgbClr val="7360F8"/>
          </a:solid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PICTURE">
            <a:extLst>
              <a:ext uri="{FF2B5EF4-FFF2-40B4-BE49-F238E27FC236}">
                <a16:creationId xmlns:a16="http://schemas.microsoft.com/office/drawing/2014/main" id="{E983F2FB-8A20-4353-985A-9FFAC6A8CC45}"/>
              </a:ext>
            </a:extLst>
          </p:cNvPr>
          <p:cNvSpPr/>
          <p:nvPr/>
        </p:nvSpPr>
        <p:spPr>
          <a:xfrm>
            <a:off x="5545704" y="1416985"/>
            <a:ext cx="4347893" cy="4347891"/>
          </a:xfrm>
          <a:custGeom>
            <a:avLst/>
            <a:gdLst>
              <a:gd name="connsiteX0" fmla="*/ 3609270 w 3609269"/>
              <a:gd name="connsiteY0" fmla="*/ 3609268 h 3609268"/>
              <a:gd name="connsiteX1" fmla="*/ 3609270 w 3609269"/>
              <a:gd name="connsiteY1" fmla="*/ 3578716 h 3609268"/>
              <a:gd name="connsiteX2" fmla="*/ 30553 w 3609269"/>
              <a:gd name="connsiteY2" fmla="*/ 0 h 3609268"/>
              <a:gd name="connsiteX3" fmla="*/ 0 w 3609269"/>
              <a:gd name="connsiteY3" fmla="*/ 0 h 3609268"/>
              <a:gd name="connsiteX4" fmla="*/ 0 w 3609269"/>
              <a:gd name="connsiteY4" fmla="*/ 1385047 h 3609268"/>
              <a:gd name="connsiteX5" fmla="*/ 30553 w 3609269"/>
              <a:gd name="connsiteY5" fmla="*/ 1385047 h 3609268"/>
              <a:gd name="connsiteX6" fmla="*/ 2224223 w 3609269"/>
              <a:gd name="connsiteY6" fmla="*/ 3578716 h 3609268"/>
              <a:gd name="connsiteX7" fmla="*/ 2224223 w 3609269"/>
              <a:gd name="connsiteY7" fmla="*/ 3609268 h 3609268"/>
              <a:gd name="connsiteX8" fmla="*/ 3609270 w 3609269"/>
              <a:gd name="connsiteY8" fmla="*/ 3609268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3609270" y="3609268"/>
                </a:moveTo>
                <a:lnTo>
                  <a:pt x="3609270" y="3578716"/>
                </a:lnTo>
                <a:cubicBezTo>
                  <a:pt x="3609270" y="1605025"/>
                  <a:pt x="2004245" y="0"/>
                  <a:pt x="30553" y="0"/>
                </a:cubicBezTo>
                <a:lnTo>
                  <a:pt x="0" y="0"/>
                </a:lnTo>
                <a:lnTo>
                  <a:pt x="0" y="1385047"/>
                </a:lnTo>
                <a:lnTo>
                  <a:pt x="30553" y="1385047"/>
                </a:lnTo>
                <a:cubicBezTo>
                  <a:pt x="1240432" y="1385047"/>
                  <a:pt x="2224223" y="2368837"/>
                  <a:pt x="2224223" y="3578716"/>
                </a:cubicBezTo>
                <a:lnTo>
                  <a:pt x="2224223" y="3609268"/>
                </a:lnTo>
                <a:lnTo>
                  <a:pt x="3609270" y="3609268"/>
                </a:lnTo>
                <a:close/>
              </a:path>
            </a:pathLst>
          </a:custGeom>
          <a:blipFill>
            <a:blip r:embed="rId2"/>
            <a:srcRect/>
            <a:stretch>
              <a:fillRect l="-1364" t="-24992" r="1364" b="-24992"/>
            </a:stretch>
          </a:blip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34548EA8-51F0-4A88-913D-10393C839872}"/>
              </a:ext>
            </a:extLst>
          </p:cNvPr>
          <p:cNvSpPr/>
          <p:nvPr/>
        </p:nvSpPr>
        <p:spPr>
          <a:xfrm>
            <a:off x="8225106" y="5975891"/>
            <a:ext cx="4347893" cy="4347891"/>
          </a:xfrm>
          <a:custGeom>
            <a:avLst/>
            <a:gdLst>
              <a:gd name="connsiteX0" fmla="*/ 3578717 w 3609269"/>
              <a:gd name="connsiteY0" fmla="*/ 2224222 h 3609268"/>
              <a:gd name="connsiteX1" fmla="*/ 1385047 w 3609269"/>
              <a:gd name="connsiteY1" fmla="*/ 30552 h 3609268"/>
              <a:gd name="connsiteX2" fmla="*/ 1385047 w 3609269"/>
              <a:gd name="connsiteY2" fmla="*/ 0 h 3609268"/>
              <a:gd name="connsiteX3" fmla="*/ 0 w 3609269"/>
              <a:gd name="connsiteY3" fmla="*/ 0 h 3609268"/>
              <a:gd name="connsiteX4" fmla="*/ 0 w 3609269"/>
              <a:gd name="connsiteY4" fmla="*/ 30552 h 3609268"/>
              <a:gd name="connsiteX5" fmla="*/ 3578717 w 3609269"/>
              <a:gd name="connsiteY5" fmla="*/ 3609268 h 3609268"/>
              <a:gd name="connsiteX6" fmla="*/ 3609269 w 3609269"/>
              <a:gd name="connsiteY6" fmla="*/ 3609268 h 3609268"/>
              <a:gd name="connsiteX7" fmla="*/ 3609269 w 3609269"/>
              <a:gd name="connsiteY7" fmla="*/ 2224222 h 3609268"/>
              <a:gd name="connsiteX8" fmla="*/ 3578717 w 3609269"/>
              <a:gd name="connsiteY8" fmla="*/ 2224222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3578717" y="2224222"/>
                </a:moveTo>
                <a:cubicBezTo>
                  <a:pt x="2368838" y="2224222"/>
                  <a:pt x="1385047" y="1240431"/>
                  <a:pt x="1385047" y="30552"/>
                </a:cubicBezTo>
                <a:lnTo>
                  <a:pt x="1385047" y="0"/>
                </a:lnTo>
                <a:lnTo>
                  <a:pt x="0" y="0"/>
                </a:lnTo>
                <a:lnTo>
                  <a:pt x="0" y="30552"/>
                </a:lnTo>
                <a:cubicBezTo>
                  <a:pt x="0" y="2004244"/>
                  <a:pt x="1605025" y="3609268"/>
                  <a:pt x="3578717" y="3609268"/>
                </a:cubicBezTo>
                <a:lnTo>
                  <a:pt x="3609269" y="3609268"/>
                </a:lnTo>
                <a:lnTo>
                  <a:pt x="3609269" y="2224222"/>
                </a:lnTo>
                <a:lnTo>
                  <a:pt x="3578717" y="2224222"/>
                </a:lnTo>
                <a:close/>
              </a:path>
            </a:pathLst>
          </a:custGeom>
          <a:solidFill>
            <a:srgbClr val="7360F8"/>
          </a:solid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402C0AF5-5018-4C4F-8738-3475789D6D63}"/>
              </a:ext>
            </a:extLst>
          </p:cNvPr>
          <p:cNvSpPr/>
          <p:nvPr/>
        </p:nvSpPr>
        <p:spPr>
          <a:xfrm>
            <a:off x="1426264" y="9495693"/>
            <a:ext cx="8297473" cy="3257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914AD3C3-EA93-46E1-ADE9-13AF98D4F956}"/>
              </a:ext>
            </a:extLst>
          </p:cNvPr>
          <p:cNvSpPr/>
          <p:nvPr/>
        </p:nvSpPr>
        <p:spPr>
          <a:xfrm>
            <a:off x="3869176" y="488584"/>
            <a:ext cx="653841" cy="620022"/>
          </a:xfrm>
          <a:custGeom>
            <a:avLst/>
            <a:gdLst>
              <a:gd name="connsiteX0" fmla="*/ 377137 w 653841"/>
              <a:gd name="connsiteY0" fmla="*/ 94285 h 620022"/>
              <a:gd name="connsiteX1" fmla="*/ 528812 w 653841"/>
              <a:gd name="connsiteY1" fmla="*/ 94285 h 620022"/>
              <a:gd name="connsiteX2" fmla="*/ 653841 w 653841"/>
              <a:gd name="connsiteY2" fmla="*/ 310524 h 620022"/>
              <a:gd name="connsiteX3" fmla="*/ 528812 w 653841"/>
              <a:gd name="connsiteY3" fmla="*/ 525739 h 620022"/>
              <a:gd name="connsiteX4" fmla="*/ 377137 w 653841"/>
              <a:gd name="connsiteY4" fmla="*/ 525739 h 620022"/>
              <a:gd name="connsiteX5" fmla="*/ 503191 w 653841"/>
              <a:gd name="connsiteY5" fmla="*/ 310524 h 620022"/>
              <a:gd name="connsiteX6" fmla="*/ 0 w 653841"/>
              <a:gd name="connsiteY6" fmla="*/ 0 h 620022"/>
              <a:gd name="connsiteX7" fmla="*/ 216239 w 653841"/>
              <a:gd name="connsiteY7" fmla="*/ 0 h 620022"/>
              <a:gd name="connsiteX8" fmla="*/ 396609 w 653841"/>
              <a:gd name="connsiteY8" fmla="*/ 310524 h 620022"/>
              <a:gd name="connsiteX9" fmla="*/ 216239 w 653841"/>
              <a:gd name="connsiteY9" fmla="*/ 620022 h 620022"/>
              <a:gd name="connsiteX10" fmla="*/ 0 w 653841"/>
              <a:gd name="connsiteY10" fmla="*/ 620022 h 620022"/>
              <a:gd name="connsiteX11" fmla="*/ 179345 w 653841"/>
              <a:gd name="connsiteY11" fmla="*/ 310524 h 62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3841" h="620022">
                <a:moveTo>
                  <a:pt x="377137" y="94285"/>
                </a:moveTo>
                <a:lnTo>
                  <a:pt x="528812" y="94285"/>
                </a:lnTo>
                <a:lnTo>
                  <a:pt x="653841" y="310524"/>
                </a:lnTo>
                <a:lnTo>
                  <a:pt x="528812" y="525739"/>
                </a:lnTo>
                <a:lnTo>
                  <a:pt x="377137" y="525739"/>
                </a:lnTo>
                <a:lnTo>
                  <a:pt x="503191" y="310524"/>
                </a:lnTo>
                <a:close/>
                <a:moveTo>
                  <a:pt x="0" y="0"/>
                </a:moveTo>
                <a:lnTo>
                  <a:pt x="216239" y="0"/>
                </a:lnTo>
                <a:lnTo>
                  <a:pt x="396609" y="310524"/>
                </a:lnTo>
                <a:lnTo>
                  <a:pt x="216239" y="620022"/>
                </a:lnTo>
                <a:lnTo>
                  <a:pt x="0" y="620022"/>
                </a:lnTo>
                <a:lnTo>
                  <a:pt x="179345" y="31052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102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7360F8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E54FC9-6D81-4684-ACDF-6AD13705A324}"/>
              </a:ext>
            </a:extLst>
          </p:cNvPr>
          <p:cNvSpPr txBox="1"/>
          <p:nvPr/>
        </p:nvSpPr>
        <p:spPr>
          <a:xfrm>
            <a:off x="4523017" y="494871"/>
            <a:ext cx="2850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COMPANY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41F1F-33CB-4E0A-A02E-88F6F0D366A2}"/>
              </a:ext>
            </a:extLst>
          </p:cNvPr>
          <p:cNvSpPr txBox="1"/>
          <p:nvPr/>
        </p:nvSpPr>
        <p:spPr>
          <a:xfrm>
            <a:off x="4523017" y="786651"/>
            <a:ext cx="2675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>
                <a:solidFill>
                  <a:schemeClr val="tx2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Your Tagline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560D5D-F8CB-4B2E-BCBC-AAC4CF5D8583}"/>
              </a:ext>
            </a:extLst>
          </p:cNvPr>
          <p:cNvSpPr txBox="1"/>
          <p:nvPr/>
        </p:nvSpPr>
        <p:spPr>
          <a:xfrm>
            <a:off x="3869176" y="4325645"/>
            <a:ext cx="32303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ilky Cookies Script Demo" panose="02000500000000000000" pitchFamily="2" charset="0"/>
                <a:cs typeface="Poppins Black" panose="00000A00000000000000" pitchFamily="2" charset="0"/>
              </a:rPr>
              <a:t>Its Time To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2C68EA-CA64-433A-B22B-E9C962DC26A8}"/>
              </a:ext>
            </a:extLst>
          </p:cNvPr>
          <p:cNvSpPr txBox="1"/>
          <p:nvPr/>
        </p:nvSpPr>
        <p:spPr>
          <a:xfrm>
            <a:off x="3000348" y="4887650"/>
            <a:ext cx="49680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>
                <a:solidFill>
                  <a:srgbClr val="7360F8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Black" panose="00000A00000000000000" pitchFamily="2" charset="0"/>
                <a:cs typeface="Poppins Black" panose="00000A00000000000000" pitchFamily="2" charset="0"/>
              </a:rPr>
              <a:t>TRAVEL</a:t>
            </a:r>
          </a:p>
        </p:txBody>
      </p:sp>
      <p:grpSp>
        <p:nvGrpSpPr>
          <p:cNvPr id="17" name="-">
            <a:extLst>
              <a:ext uri="{FF2B5EF4-FFF2-40B4-BE49-F238E27FC236}">
                <a16:creationId xmlns:a16="http://schemas.microsoft.com/office/drawing/2014/main" id="{4D589ACD-2151-4D76-AA9E-54E240368BDA}"/>
              </a:ext>
            </a:extLst>
          </p:cNvPr>
          <p:cNvGrpSpPr/>
          <p:nvPr/>
        </p:nvGrpSpPr>
        <p:grpSpPr>
          <a:xfrm>
            <a:off x="3201941" y="10207496"/>
            <a:ext cx="520064" cy="520064"/>
            <a:chOff x="4735878" y="9649013"/>
            <a:chExt cx="520064" cy="520064"/>
          </a:xfrm>
        </p:grpSpPr>
        <p:sp>
          <p:nvSpPr>
            <p:cNvPr id="18" name="-">
              <a:extLst>
                <a:ext uri="{FF2B5EF4-FFF2-40B4-BE49-F238E27FC236}">
                  <a16:creationId xmlns:a16="http://schemas.microsoft.com/office/drawing/2014/main" id="{E4A82E2D-39C8-4894-890A-C13A1320E67F}"/>
                </a:ext>
              </a:extLst>
            </p:cNvPr>
            <p:cNvSpPr/>
            <p:nvPr/>
          </p:nvSpPr>
          <p:spPr>
            <a:xfrm>
              <a:off x="4735878" y="9649013"/>
              <a:ext cx="520064" cy="520064"/>
            </a:xfrm>
            <a:custGeom>
              <a:avLst/>
              <a:gdLst>
                <a:gd name="connsiteX0" fmla="*/ 260033 w 520064"/>
                <a:gd name="connsiteY0" fmla="*/ 520065 h 520064"/>
                <a:gd name="connsiteX1" fmla="*/ 0 w 520064"/>
                <a:gd name="connsiteY1" fmla="*/ 260033 h 520064"/>
                <a:gd name="connsiteX2" fmla="*/ 260033 w 520064"/>
                <a:gd name="connsiteY2" fmla="*/ 0 h 520064"/>
                <a:gd name="connsiteX3" fmla="*/ 520065 w 520064"/>
                <a:gd name="connsiteY3" fmla="*/ 260033 h 520064"/>
                <a:gd name="connsiteX4" fmla="*/ 260033 w 520064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4" h="520064">
                  <a:moveTo>
                    <a:pt x="260033" y="520065"/>
                  </a:moveTo>
                  <a:cubicBezTo>
                    <a:pt x="116205" y="520065"/>
                    <a:pt x="0" y="402908"/>
                    <a:pt x="0" y="260033"/>
                  </a:cubicBezTo>
                  <a:cubicBezTo>
                    <a:pt x="0" y="117158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3"/>
                  </a:cubicBezTo>
                  <a:cubicBezTo>
                    <a:pt x="520065" y="403860"/>
                    <a:pt x="402908" y="520065"/>
                    <a:pt x="260033" y="520065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-">
              <a:extLst>
                <a:ext uri="{FF2B5EF4-FFF2-40B4-BE49-F238E27FC236}">
                  <a16:creationId xmlns:a16="http://schemas.microsoft.com/office/drawing/2014/main" id="{AEFEA020-5ABA-44B5-B785-CB0C152E7ED4}"/>
                </a:ext>
              </a:extLst>
            </p:cNvPr>
            <p:cNvSpPr/>
            <p:nvPr/>
          </p:nvSpPr>
          <p:spPr>
            <a:xfrm>
              <a:off x="4851090" y="9739500"/>
              <a:ext cx="314364" cy="314325"/>
            </a:xfrm>
            <a:custGeom>
              <a:avLst/>
              <a:gdLst>
                <a:gd name="connsiteX0" fmla="*/ 105291 w 314364"/>
                <a:gd name="connsiteY0" fmla="*/ 86797 h 314325"/>
                <a:gd name="connsiteX1" fmla="*/ 115292 w 314364"/>
                <a:gd name="connsiteY1" fmla="*/ 88583 h 314325"/>
                <a:gd name="connsiteX2" fmla="*/ 128627 w 314364"/>
                <a:gd name="connsiteY2" fmla="*/ 108585 h 314325"/>
                <a:gd name="connsiteX3" fmla="*/ 132437 w 314364"/>
                <a:gd name="connsiteY3" fmla="*/ 126683 h 314325"/>
                <a:gd name="connsiteX4" fmla="*/ 122912 w 314364"/>
                <a:gd name="connsiteY4" fmla="*/ 141923 h 314325"/>
                <a:gd name="connsiteX5" fmla="*/ 121959 w 314364"/>
                <a:gd name="connsiteY5" fmla="*/ 150495 h 314325"/>
                <a:gd name="connsiteX6" fmla="*/ 173394 w 314364"/>
                <a:gd name="connsiteY6" fmla="*/ 194310 h 314325"/>
                <a:gd name="connsiteX7" fmla="*/ 181015 w 314364"/>
                <a:gd name="connsiteY7" fmla="*/ 192405 h 314325"/>
                <a:gd name="connsiteX8" fmla="*/ 194350 w 314364"/>
                <a:gd name="connsiteY8" fmla="*/ 176213 h 314325"/>
                <a:gd name="connsiteX9" fmla="*/ 217210 w 314364"/>
                <a:gd name="connsiteY9" fmla="*/ 180975 h 314325"/>
                <a:gd name="connsiteX10" fmla="*/ 234355 w 314364"/>
                <a:gd name="connsiteY10" fmla="*/ 196215 h 314325"/>
                <a:gd name="connsiteX11" fmla="*/ 233402 w 314364"/>
                <a:gd name="connsiteY11" fmla="*/ 207645 h 314325"/>
                <a:gd name="connsiteX12" fmla="*/ 204827 w 314364"/>
                <a:gd name="connsiteY12" fmla="*/ 229553 h 314325"/>
                <a:gd name="connsiteX13" fmla="*/ 173394 w 314364"/>
                <a:gd name="connsiteY13" fmla="*/ 224790 h 314325"/>
                <a:gd name="connsiteX14" fmla="*/ 145772 w 314364"/>
                <a:gd name="connsiteY14" fmla="*/ 211455 h 314325"/>
                <a:gd name="connsiteX15" fmla="*/ 101957 w 314364"/>
                <a:gd name="connsiteY15" fmla="*/ 170498 h 314325"/>
                <a:gd name="connsiteX16" fmla="*/ 91480 w 314364"/>
                <a:gd name="connsiteY16" fmla="*/ 155258 h 314325"/>
                <a:gd name="connsiteX17" fmla="*/ 81955 w 314364"/>
                <a:gd name="connsiteY17" fmla="*/ 133350 h 314325"/>
                <a:gd name="connsiteX18" fmla="*/ 81002 w 314364"/>
                <a:gd name="connsiteY18" fmla="*/ 122873 h 314325"/>
                <a:gd name="connsiteX19" fmla="*/ 95290 w 314364"/>
                <a:gd name="connsiteY19" fmla="*/ 91440 h 314325"/>
                <a:gd name="connsiteX20" fmla="*/ 105291 w 314364"/>
                <a:gd name="connsiteY20" fmla="*/ 86797 h 314325"/>
                <a:gd name="connsiteX21" fmla="*/ 157201 w 314364"/>
                <a:gd name="connsiteY21" fmla="*/ 27622 h 314325"/>
                <a:gd name="connsiteX22" fmla="*/ 27661 w 314364"/>
                <a:gd name="connsiteY22" fmla="*/ 157163 h 314325"/>
                <a:gd name="connsiteX23" fmla="*/ 53379 w 314364"/>
                <a:gd name="connsiteY23" fmla="*/ 232410 h 314325"/>
                <a:gd name="connsiteX24" fmla="*/ 54331 w 314364"/>
                <a:gd name="connsiteY24" fmla="*/ 245745 h 314325"/>
                <a:gd name="connsiteX25" fmla="*/ 39091 w 314364"/>
                <a:gd name="connsiteY25" fmla="*/ 279083 h 314325"/>
                <a:gd name="connsiteX26" fmla="*/ 81954 w 314364"/>
                <a:gd name="connsiteY26" fmla="*/ 267653 h 314325"/>
                <a:gd name="connsiteX27" fmla="*/ 85764 w 314364"/>
                <a:gd name="connsiteY27" fmla="*/ 266700 h 314325"/>
                <a:gd name="connsiteX28" fmla="*/ 92431 w 314364"/>
                <a:gd name="connsiteY28" fmla="*/ 268605 h 314325"/>
                <a:gd name="connsiteX29" fmla="*/ 157201 w 314364"/>
                <a:gd name="connsiteY29" fmla="*/ 286703 h 314325"/>
                <a:gd name="connsiteX30" fmla="*/ 286741 w 314364"/>
                <a:gd name="connsiteY30" fmla="*/ 157163 h 314325"/>
                <a:gd name="connsiteX31" fmla="*/ 157201 w 314364"/>
                <a:gd name="connsiteY31" fmla="*/ 27622 h 314325"/>
                <a:gd name="connsiteX32" fmla="*/ 157201 w 314364"/>
                <a:gd name="connsiteY32" fmla="*/ 0 h 314325"/>
                <a:gd name="connsiteX33" fmla="*/ 314364 w 314364"/>
                <a:gd name="connsiteY33" fmla="*/ 156210 h 314325"/>
                <a:gd name="connsiteX34" fmla="*/ 157201 w 314364"/>
                <a:gd name="connsiteY34" fmla="*/ 313373 h 314325"/>
                <a:gd name="connsiteX35" fmla="*/ 82906 w 314364"/>
                <a:gd name="connsiteY35" fmla="*/ 295275 h 314325"/>
                <a:gd name="connsiteX36" fmla="*/ 17184 w 314364"/>
                <a:gd name="connsiteY36" fmla="*/ 313373 h 314325"/>
                <a:gd name="connsiteX37" fmla="*/ 13374 w 314364"/>
                <a:gd name="connsiteY37" fmla="*/ 314325 h 314325"/>
                <a:gd name="connsiteX38" fmla="*/ 2896 w 314364"/>
                <a:gd name="connsiteY38" fmla="*/ 309563 h 314325"/>
                <a:gd name="connsiteX39" fmla="*/ 991 w 314364"/>
                <a:gd name="connsiteY39" fmla="*/ 294323 h 314325"/>
                <a:gd name="connsiteX40" fmla="*/ 24804 w 314364"/>
                <a:gd name="connsiteY40" fmla="*/ 241935 h 314325"/>
                <a:gd name="connsiteX41" fmla="*/ 39 w 314364"/>
                <a:gd name="connsiteY41" fmla="*/ 157163 h 314325"/>
                <a:gd name="connsiteX42" fmla="*/ 157201 w 314364"/>
                <a:gd name="connsiteY42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4364" h="314325">
                  <a:moveTo>
                    <a:pt x="105291" y="86797"/>
                  </a:moveTo>
                  <a:cubicBezTo>
                    <a:pt x="108863" y="86202"/>
                    <a:pt x="112435" y="86678"/>
                    <a:pt x="115292" y="88583"/>
                  </a:cubicBezTo>
                  <a:cubicBezTo>
                    <a:pt x="121959" y="92393"/>
                    <a:pt x="125769" y="101918"/>
                    <a:pt x="128627" y="108585"/>
                  </a:cubicBezTo>
                  <a:cubicBezTo>
                    <a:pt x="130532" y="114300"/>
                    <a:pt x="133390" y="120968"/>
                    <a:pt x="132437" y="126683"/>
                  </a:cubicBezTo>
                  <a:cubicBezTo>
                    <a:pt x="131484" y="132398"/>
                    <a:pt x="126722" y="137160"/>
                    <a:pt x="122912" y="141923"/>
                  </a:cubicBezTo>
                  <a:cubicBezTo>
                    <a:pt x="120055" y="144780"/>
                    <a:pt x="120055" y="147638"/>
                    <a:pt x="121959" y="150495"/>
                  </a:cubicBezTo>
                  <a:cubicBezTo>
                    <a:pt x="134342" y="170498"/>
                    <a:pt x="151487" y="185738"/>
                    <a:pt x="173394" y="194310"/>
                  </a:cubicBezTo>
                  <a:cubicBezTo>
                    <a:pt x="176252" y="195263"/>
                    <a:pt x="179109" y="195263"/>
                    <a:pt x="181015" y="192405"/>
                  </a:cubicBezTo>
                  <a:cubicBezTo>
                    <a:pt x="184825" y="187643"/>
                    <a:pt x="188634" y="179070"/>
                    <a:pt x="194350" y="176213"/>
                  </a:cubicBezTo>
                  <a:cubicBezTo>
                    <a:pt x="201969" y="172403"/>
                    <a:pt x="210542" y="177165"/>
                    <a:pt x="217210" y="180975"/>
                  </a:cubicBezTo>
                  <a:cubicBezTo>
                    <a:pt x="223877" y="184785"/>
                    <a:pt x="233402" y="188595"/>
                    <a:pt x="234355" y="196215"/>
                  </a:cubicBezTo>
                  <a:cubicBezTo>
                    <a:pt x="235307" y="200025"/>
                    <a:pt x="234355" y="203835"/>
                    <a:pt x="233402" y="207645"/>
                  </a:cubicBezTo>
                  <a:cubicBezTo>
                    <a:pt x="228639" y="220028"/>
                    <a:pt x="217210" y="227648"/>
                    <a:pt x="204827" y="229553"/>
                  </a:cubicBezTo>
                  <a:cubicBezTo>
                    <a:pt x="193397" y="232410"/>
                    <a:pt x="183872" y="228600"/>
                    <a:pt x="173394" y="224790"/>
                  </a:cubicBezTo>
                  <a:cubicBezTo>
                    <a:pt x="163869" y="220980"/>
                    <a:pt x="154344" y="217170"/>
                    <a:pt x="145772" y="211455"/>
                  </a:cubicBezTo>
                  <a:cubicBezTo>
                    <a:pt x="128627" y="200978"/>
                    <a:pt x="114340" y="186690"/>
                    <a:pt x="101957" y="170498"/>
                  </a:cubicBezTo>
                  <a:cubicBezTo>
                    <a:pt x="98147" y="165735"/>
                    <a:pt x="94337" y="160973"/>
                    <a:pt x="91480" y="155258"/>
                  </a:cubicBezTo>
                  <a:cubicBezTo>
                    <a:pt x="87669" y="148590"/>
                    <a:pt x="83859" y="140970"/>
                    <a:pt x="81955" y="133350"/>
                  </a:cubicBezTo>
                  <a:cubicBezTo>
                    <a:pt x="81002" y="129540"/>
                    <a:pt x="81002" y="126683"/>
                    <a:pt x="81002" y="122873"/>
                  </a:cubicBezTo>
                  <a:cubicBezTo>
                    <a:pt x="81002" y="111443"/>
                    <a:pt x="85765" y="99060"/>
                    <a:pt x="95290" y="91440"/>
                  </a:cubicBezTo>
                  <a:cubicBezTo>
                    <a:pt x="98148" y="89059"/>
                    <a:pt x="101720" y="87392"/>
                    <a:pt x="105291" y="86797"/>
                  </a:cubicBezTo>
                  <a:close/>
                  <a:moveTo>
                    <a:pt x="157201" y="27622"/>
                  </a:moveTo>
                  <a:cubicBezTo>
                    <a:pt x="85764" y="27622"/>
                    <a:pt x="27661" y="85725"/>
                    <a:pt x="27661" y="157163"/>
                  </a:cubicBezTo>
                  <a:cubicBezTo>
                    <a:pt x="27661" y="184785"/>
                    <a:pt x="36234" y="210503"/>
                    <a:pt x="53379" y="232410"/>
                  </a:cubicBezTo>
                  <a:cubicBezTo>
                    <a:pt x="56236" y="236220"/>
                    <a:pt x="56236" y="240983"/>
                    <a:pt x="54331" y="245745"/>
                  </a:cubicBezTo>
                  <a:lnTo>
                    <a:pt x="39091" y="279083"/>
                  </a:lnTo>
                  <a:lnTo>
                    <a:pt x="81954" y="267653"/>
                  </a:lnTo>
                  <a:cubicBezTo>
                    <a:pt x="82906" y="266700"/>
                    <a:pt x="84811" y="266700"/>
                    <a:pt x="85764" y="266700"/>
                  </a:cubicBezTo>
                  <a:cubicBezTo>
                    <a:pt x="87669" y="266700"/>
                    <a:pt x="90526" y="267653"/>
                    <a:pt x="92431" y="268605"/>
                  </a:cubicBezTo>
                  <a:cubicBezTo>
                    <a:pt x="111481" y="280988"/>
                    <a:pt x="134341" y="286703"/>
                    <a:pt x="157201" y="286703"/>
                  </a:cubicBezTo>
                  <a:cubicBezTo>
                    <a:pt x="228639" y="286703"/>
                    <a:pt x="286741" y="228600"/>
                    <a:pt x="286741" y="157163"/>
                  </a:cubicBezTo>
                  <a:cubicBezTo>
                    <a:pt x="286741" y="85725"/>
                    <a:pt x="228639" y="27622"/>
                    <a:pt x="157201" y="27622"/>
                  </a:cubicBezTo>
                  <a:close/>
                  <a:moveTo>
                    <a:pt x="157201" y="0"/>
                  </a:moveTo>
                  <a:cubicBezTo>
                    <a:pt x="243879" y="0"/>
                    <a:pt x="314364" y="70485"/>
                    <a:pt x="314364" y="156210"/>
                  </a:cubicBezTo>
                  <a:cubicBezTo>
                    <a:pt x="314364" y="242888"/>
                    <a:pt x="243879" y="313373"/>
                    <a:pt x="157201" y="313373"/>
                  </a:cubicBezTo>
                  <a:cubicBezTo>
                    <a:pt x="131484" y="313373"/>
                    <a:pt x="105766" y="307658"/>
                    <a:pt x="82906" y="295275"/>
                  </a:cubicBezTo>
                  <a:lnTo>
                    <a:pt x="17184" y="313373"/>
                  </a:lnTo>
                  <a:cubicBezTo>
                    <a:pt x="16231" y="314325"/>
                    <a:pt x="14326" y="314325"/>
                    <a:pt x="13374" y="314325"/>
                  </a:cubicBezTo>
                  <a:cubicBezTo>
                    <a:pt x="9564" y="314325"/>
                    <a:pt x="5754" y="312420"/>
                    <a:pt x="2896" y="309563"/>
                  </a:cubicBezTo>
                  <a:cubicBezTo>
                    <a:pt x="39" y="305753"/>
                    <a:pt x="-914" y="300038"/>
                    <a:pt x="991" y="294323"/>
                  </a:cubicBezTo>
                  <a:lnTo>
                    <a:pt x="24804" y="241935"/>
                  </a:lnTo>
                  <a:cubicBezTo>
                    <a:pt x="8611" y="217170"/>
                    <a:pt x="39" y="187643"/>
                    <a:pt x="39" y="157163"/>
                  </a:cubicBezTo>
                  <a:cubicBezTo>
                    <a:pt x="39" y="70485"/>
                    <a:pt x="70524" y="0"/>
                    <a:pt x="157201" y="0"/>
                  </a:cubicBezTo>
                  <a:close/>
                </a:path>
              </a:pathLst>
            </a:custGeom>
            <a:solidFill>
              <a:srgbClr val="FFFF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-">
            <a:extLst>
              <a:ext uri="{FF2B5EF4-FFF2-40B4-BE49-F238E27FC236}">
                <a16:creationId xmlns:a16="http://schemas.microsoft.com/office/drawing/2014/main" id="{05C0D594-F972-4B0E-B44A-41DD10AFA838}"/>
              </a:ext>
            </a:extLst>
          </p:cNvPr>
          <p:cNvGrpSpPr/>
          <p:nvPr/>
        </p:nvGrpSpPr>
        <p:grpSpPr>
          <a:xfrm>
            <a:off x="5640354" y="10207496"/>
            <a:ext cx="520065" cy="520064"/>
            <a:chOff x="5445490" y="10276710"/>
            <a:chExt cx="520065" cy="520064"/>
          </a:xfrm>
        </p:grpSpPr>
        <p:sp>
          <p:nvSpPr>
            <p:cNvPr id="21" name="-">
              <a:extLst>
                <a:ext uri="{FF2B5EF4-FFF2-40B4-BE49-F238E27FC236}">
                  <a16:creationId xmlns:a16="http://schemas.microsoft.com/office/drawing/2014/main" id="{1F06C9FA-E582-4567-8BA5-774E6E0FF85C}"/>
                </a:ext>
              </a:extLst>
            </p:cNvPr>
            <p:cNvSpPr/>
            <p:nvPr/>
          </p:nvSpPr>
          <p:spPr>
            <a:xfrm>
              <a:off x="5445490" y="10276710"/>
              <a:ext cx="520065" cy="520064"/>
            </a:xfrm>
            <a:custGeom>
              <a:avLst/>
              <a:gdLst>
                <a:gd name="connsiteX0" fmla="*/ 260033 w 520065"/>
                <a:gd name="connsiteY0" fmla="*/ 520065 h 520064"/>
                <a:gd name="connsiteX1" fmla="*/ 0 w 520065"/>
                <a:gd name="connsiteY1" fmla="*/ 260032 h 520064"/>
                <a:gd name="connsiteX2" fmla="*/ 260033 w 520065"/>
                <a:gd name="connsiteY2" fmla="*/ 0 h 520064"/>
                <a:gd name="connsiteX3" fmla="*/ 520065 w 520065"/>
                <a:gd name="connsiteY3" fmla="*/ 260032 h 520064"/>
                <a:gd name="connsiteX4" fmla="*/ 260033 w 520065"/>
                <a:gd name="connsiteY4" fmla="*/ 520065 h 52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065" h="520064">
                  <a:moveTo>
                    <a:pt x="260033" y="520065"/>
                  </a:moveTo>
                  <a:cubicBezTo>
                    <a:pt x="117158" y="520065"/>
                    <a:pt x="0" y="403860"/>
                    <a:pt x="0" y="260032"/>
                  </a:cubicBezTo>
                  <a:cubicBezTo>
                    <a:pt x="0" y="116205"/>
                    <a:pt x="116205" y="0"/>
                    <a:pt x="260033" y="0"/>
                  </a:cubicBezTo>
                  <a:cubicBezTo>
                    <a:pt x="402908" y="0"/>
                    <a:pt x="520065" y="116205"/>
                    <a:pt x="520065" y="260032"/>
                  </a:cubicBezTo>
                  <a:cubicBezTo>
                    <a:pt x="520065" y="403860"/>
                    <a:pt x="403860" y="520065"/>
                    <a:pt x="260033" y="520065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" name="Graphic 22">
              <a:extLst>
                <a:ext uri="{FF2B5EF4-FFF2-40B4-BE49-F238E27FC236}">
                  <a16:creationId xmlns:a16="http://schemas.microsoft.com/office/drawing/2014/main" id="{F11FABB2-9F25-41B7-8436-529D6DA31CBB}"/>
                </a:ext>
              </a:extLst>
            </p:cNvPr>
            <p:cNvGrpSpPr/>
            <p:nvPr/>
          </p:nvGrpSpPr>
          <p:grpSpPr>
            <a:xfrm>
              <a:off x="5542645" y="10373865"/>
              <a:ext cx="325755" cy="325755"/>
              <a:chOff x="5678804" y="5634989"/>
              <a:chExt cx="325755" cy="325755"/>
            </a:xfrm>
            <a:solidFill>
              <a:srgbClr val="FFFFFF"/>
            </a:solidFill>
          </p:grpSpPr>
          <p:sp>
            <p:nvSpPr>
              <p:cNvPr id="23" name="-">
                <a:extLst>
                  <a:ext uri="{FF2B5EF4-FFF2-40B4-BE49-F238E27FC236}">
                    <a16:creationId xmlns:a16="http://schemas.microsoft.com/office/drawing/2014/main" id="{5AF5D860-3772-4DC8-BAA4-26F4BEFFB9AA}"/>
                  </a:ext>
                </a:extLst>
              </p:cNvPr>
              <p:cNvSpPr/>
              <p:nvPr/>
            </p:nvSpPr>
            <p:spPr>
              <a:xfrm>
                <a:off x="5762624" y="5719762"/>
                <a:ext cx="160020" cy="160020"/>
              </a:xfrm>
              <a:custGeom>
                <a:avLst/>
                <a:gdLst>
                  <a:gd name="connsiteX0" fmla="*/ 80010 w 160020"/>
                  <a:gd name="connsiteY0" fmla="*/ 0 h 160020"/>
                  <a:gd name="connsiteX1" fmla="*/ 0 w 160020"/>
                  <a:gd name="connsiteY1" fmla="*/ 80010 h 160020"/>
                  <a:gd name="connsiteX2" fmla="*/ 80010 w 160020"/>
                  <a:gd name="connsiteY2" fmla="*/ 160020 h 160020"/>
                  <a:gd name="connsiteX3" fmla="*/ 160020 w 160020"/>
                  <a:gd name="connsiteY3" fmla="*/ 80010 h 160020"/>
                  <a:gd name="connsiteX4" fmla="*/ 80010 w 160020"/>
                  <a:gd name="connsiteY4" fmla="*/ 0 h 160020"/>
                  <a:gd name="connsiteX5" fmla="*/ 80010 w 160020"/>
                  <a:gd name="connsiteY5" fmla="*/ 131445 h 160020"/>
                  <a:gd name="connsiteX6" fmla="*/ 28575 w 160020"/>
                  <a:gd name="connsiteY6" fmla="*/ 80010 h 160020"/>
                  <a:gd name="connsiteX7" fmla="*/ 80010 w 160020"/>
                  <a:gd name="connsiteY7" fmla="*/ 28575 h 160020"/>
                  <a:gd name="connsiteX8" fmla="*/ 131445 w 160020"/>
                  <a:gd name="connsiteY8" fmla="*/ 80010 h 160020"/>
                  <a:gd name="connsiteX9" fmla="*/ 80010 w 160020"/>
                  <a:gd name="connsiteY9" fmla="*/ 131445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020" h="160020">
                    <a:moveTo>
                      <a:pt x="80010" y="0"/>
                    </a:moveTo>
                    <a:cubicBezTo>
                      <a:pt x="36195" y="0"/>
                      <a:pt x="0" y="36195"/>
                      <a:pt x="0" y="80010"/>
                    </a:cubicBezTo>
                    <a:cubicBezTo>
                      <a:pt x="0" y="123825"/>
                      <a:pt x="36195" y="160020"/>
                      <a:pt x="80010" y="160020"/>
                    </a:cubicBezTo>
                    <a:cubicBezTo>
                      <a:pt x="123825" y="160020"/>
                      <a:pt x="160020" y="123825"/>
                      <a:pt x="160020" y="80010"/>
                    </a:cubicBezTo>
                    <a:cubicBezTo>
                      <a:pt x="160020" y="36195"/>
                      <a:pt x="123825" y="0"/>
                      <a:pt x="80010" y="0"/>
                    </a:cubicBezTo>
                    <a:close/>
                    <a:moveTo>
                      <a:pt x="80010" y="131445"/>
                    </a:moveTo>
                    <a:cubicBezTo>
                      <a:pt x="51435" y="131445"/>
                      <a:pt x="28575" y="108585"/>
                      <a:pt x="28575" y="80010"/>
                    </a:cubicBezTo>
                    <a:cubicBezTo>
                      <a:pt x="28575" y="51435"/>
                      <a:pt x="51435" y="28575"/>
                      <a:pt x="80010" y="28575"/>
                    </a:cubicBezTo>
                    <a:cubicBezTo>
                      <a:pt x="108585" y="28575"/>
                      <a:pt x="131445" y="51435"/>
                      <a:pt x="131445" y="80010"/>
                    </a:cubicBezTo>
                    <a:cubicBezTo>
                      <a:pt x="131445" y="108585"/>
                      <a:pt x="108585" y="131445"/>
                      <a:pt x="80010" y="13144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-">
                <a:extLst>
                  <a:ext uri="{FF2B5EF4-FFF2-40B4-BE49-F238E27FC236}">
                    <a16:creationId xmlns:a16="http://schemas.microsoft.com/office/drawing/2014/main" id="{2B2F81E6-DECC-44BF-A568-8EB77A2BDDF5}"/>
                  </a:ext>
                </a:extLst>
              </p:cNvPr>
              <p:cNvSpPr/>
              <p:nvPr/>
            </p:nvSpPr>
            <p:spPr>
              <a:xfrm>
                <a:off x="5908357" y="5694997"/>
                <a:ext cx="38100" cy="38100"/>
              </a:xfrm>
              <a:custGeom>
                <a:avLst/>
                <a:gdLst>
                  <a:gd name="connsiteX0" fmla="*/ 19050 w 38100"/>
                  <a:gd name="connsiteY0" fmla="*/ 38100 h 38100"/>
                  <a:gd name="connsiteX1" fmla="*/ 38100 w 38100"/>
                  <a:gd name="connsiteY1" fmla="*/ 19050 h 38100"/>
                  <a:gd name="connsiteX2" fmla="*/ 19050 w 38100"/>
                  <a:gd name="connsiteY2" fmla="*/ 0 h 38100"/>
                  <a:gd name="connsiteX3" fmla="*/ 0 w 38100"/>
                  <a:gd name="connsiteY3" fmla="*/ 19050 h 38100"/>
                  <a:gd name="connsiteX4" fmla="*/ 19050 w 38100"/>
                  <a:gd name="connsiteY4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050" y="38100"/>
                    </a:moveTo>
                    <a:cubicBezTo>
                      <a:pt x="29527" y="38100"/>
                      <a:pt x="38100" y="29527"/>
                      <a:pt x="38100" y="19050"/>
                    </a:cubicBezTo>
                    <a:cubicBezTo>
                      <a:pt x="38100" y="8573"/>
                      <a:pt x="29527" y="0"/>
                      <a:pt x="19050" y="0"/>
                    </a:cubicBezTo>
                    <a:cubicBezTo>
                      <a:pt x="8572" y="0"/>
                      <a:pt x="0" y="8573"/>
                      <a:pt x="0" y="19050"/>
                    </a:cubicBezTo>
                    <a:cubicBezTo>
                      <a:pt x="0" y="29527"/>
                      <a:pt x="8572" y="38100"/>
                      <a:pt x="19050" y="381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-">
                <a:extLst>
                  <a:ext uri="{FF2B5EF4-FFF2-40B4-BE49-F238E27FC236}">
                    <a16:creationId xmlns:a16="http://schemas.microsoft.com/office/drawing/2014/main" id="{FA15056F-8F91-46AF-80EC-1E0BB7D38C09}"/>
                  </a:ext>
                </a:extLst>
              </p:cNvPr>
              <p:cNvSpPr/>
              <p:nvPr/>
            </p:nvSpPr>
            <p:spPr>
              <a:xfrm>
                <a:off x="5678804" y="5634989"/>
                <a:ext cx="325755" cy="325755"/>
              </a:xfrm>
              <a:custGeom>
                <a:avLst/>
                <a:gdLst>
                  <a:gd name="connsiteX0" fmla="*/ 325755 w 325755"/>
                  <a:gd name="connsiteY0" fmla="*/ 227648 h 325755"/>
                  <a:gd name="connsiteX1" fmla="*/ 325755 w 325755"/>
                  <a:gd name="connsiteY1" fmla="*/ 98108 h 325755"/>
                  <a:gd name="connsiteX2" fmla="*/ 227648 w 325755"/>
                  <a:gd name="connsiteY2" fmla="*/ 0 h 325755"/>
                  <a:gd name="connsiteX3" fmla="*/ 98108 w 325755"/>
                  <a:gd name="connsiteY3" fmla="*/ 0 h 325755"/>
                  <a:gd name="connsiteX4" fmla="*/ 0 w 325755"/>
                  <a:gd name="connsiteY4" fmla="*/ 98108 h 325755"/>
                  <a:gd name="connsiteX5" fmla="*/ 0 w 325755"/>
                  <a:gd name="connsiteY5" fmla="*/ 227648 h 325755"/>
                  <a:gd name="connsiteX6" fmla="*/ 98108 w 325755"/>
                  <a:gd name="connsiteY6" fmla="*/ 325755 h 325755"/>
                  <a:gd name="connsiteX7" fmla="*/ 227648 w 325755"/>
                  <a:gd name="connsiteY7" fmla="*/ 325755 h 325755"/>
                  <a:gd name="connsiteX8" fmla="*/ 325755 w 325755"/>
                  <a:gd name="connsiteY8" fmla="*/ 227648 h 325755"/>
                  <a:gd name="connsiteX9" fmla="*/ 31433 w 325755"/>
                  <a:gd name="connsiteY9" fmla="*/ 227648 h 325755"/>
                  <a:gd name="connsiteX10" fmla="*/ 31433 w 325755"/>
                  <a:gd name="connsiteY10" fmla="*/ 98108 h 325755"/>
                  <a:gd name="connsiteX11" fmla="*/ 99060 w 325755"/>
                  <a:gd name="connsiteY11" fmla="*/ 30480 h 325755"/>
                  <a:gd name="connsiteX12" fmla="*/ 228600 w 325755"/>
                  <a:gd name="connsiteY12" fmla="*/ 30480 h 325755"/>
                  <a:gd name="connsiteX13" fmla="*/ 296228 w 325755"/>
                  <a:gd name="connsiteY13" fmla="*/ 98108 h 325755"/>
                  <a:gd name="connsiteX14" fmla="*/ 296228 w 325755"/>
                  <a:gd name="connsiteY14" fmla="*/ 227648 h 325755"/>
                  <a:gd name="connsiteX15" fmla="*/ 228600 w 325755"/>
                  <a:gd name="connsiteY15" fmla="*/ 295275 h 325755"/>
                  <a:gd name="connsiteX16" fmla="*/ 98108 w 325755"/>
                  <a:gd name="connsiteY16" fmla="*/ 295275 h 325755"/>
                  <a:gd name="connsiteX17" fmla="*/ 31433 w 325755"/>
                  <a:gd name="connsiteY17" fmla="*/ 227648 h 325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25755" h="325755">
                    <a:moveTo>
                      <a:pt x="325755" y="227648"/>
                    </a:moveTo>
                    <a:lnTo>
                      <a:pt x="325755" y="98108"/>
                    </a:lnTo>
                    <a:cubicBezTo>
                      <a:pt x="325755" y="43815"/>
                      <a:pt x="281940" y="0"/>
                      <a:pt x="227648" y="0"/>
                    </a:cubicBezTo>
                    <a:lnTo>
                      <a:pt x="98108" y="0"/>
                    </a:lnTo>
                    <a:cubicBezTo>
                      <a:pt x="43815" y="0"/>
                      <a:pt x="0" y="43815"/>
                      <a:pt x="0" y="98108"/>
                    </a:cubicBezTo>
                    <a:lnTo>
                      <a:pt x="0" y="227648"/>
                    </a:lnTo>
                    <a:cubicBezTo>
                      <a:pt x="0" y="281940"/>
                      <a:pt x="43815" y="325755"/>
                      <a:pt x="98108" y="325755"/>
                    </a:cubicBezTo>
                    <a:lnTo>
                      <a:pt x="227648" y="325755"/>
                    </a:lnTo>
                    <a:cubicBezTo>
                      <a:pt x="281940" y="325755"/>
                      <a:pt x="325755" y="281940"/>
                      <a:pt x="325755" y="227648"/>
                    </a:cubicBezTo>
                    <a:close/>
                    <a:moveTo>
                      <a:pt x="31433" y="227648"/>
                    </a:moveTo>
                    <a:lnTo>
                      <a:pt x="31433" y="98108"/>
                    </a:lnTo>
                    <a:cubicBezTo>
                      <a:pt x="31433" y="60960"/>
                      <a:pt x="61913" y="30480"/>
                      <a:pt x="99060" y="30480"/>
                    </a:cubicBezTo>
                    <a:lnTo>
                      <a:pt x="228600" y="30480"/>
                    </a:lnTo>
                    <a:cubicBezTo>
                      <a:pt x="265748" y="30480"/>
                      <a:pt x="296228" y="60960"/>
                      <a:pt x="296228" y="98108"/>
                    </a:cubicBezTo>
                    <a:lnTo>
                      <a:pt x="296228" y="227648"/>
                    </a:lnTo>
                    <a:cubicBezTo>
                      <a:pt x="296228" y="264795"/>
                      <a:pt x="265748" y="295275"/>
                      <a:pt x="228600" y="295275"/>
                    </a:cubicBezTo>
                    <a:lnTo>
                      <a:pt x="98108" y="295275"/>
                    </a:lnTo>
                    <a:cubicBezTo>
                      <a:pt x="60960" y="294323"/>
                      <a:pt x="31433" y="264795"/>
                      <a:pt x="31433" y="22764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79DD453-D673-455D-90C6-94DD03A05AE2}"/>
              </a:ext>
            </a:extLst>
          </p:cNvPr>
          <p:cNvSpPr txBox="1"/>
          <p:nvPr/>
        </p:nvSpPr>
        <p:spPr>
          <a:xfrm>
            <a:off x="2919143" y="6409000"/>
            <a:ext cx="51345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Lorem ipsum dolor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Ut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posuere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odio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sit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ipsum at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 pharetra lacinia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pulvinar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lacinia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malesuada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tempus. Sed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0F2D887B-A1C6-446D-8159-B9DED41D4EC8}"/>
              </a:ext>
            </a:extLst>
          </p:cNvPr>
          <p:cNvSpPr/>
          <p:nvPr/>
        </p:nvSpPr>
        <p:spPr>
          <a:xfrm>
            <a:off x="4307780" y="8543155"/>
            <a:ext cx="2302546" cy="507902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6ADD6A-A311-4EB7-BF85-BE8FE098B0D1}"/>
              </a:ext>
            </a:extLst>
          </p:cNvPr>
          <p:cNvSpPr txBox="1"/>
          <p:nvPr/>
        </p:nvSpPr>
        <p:spPr>
          <a:xfrm>
            <a:off x="4586859" y="8566273"/>
            <a:ext cx="1744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7360F8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Black" panose="00000A00000000000000" pitchFamily="2" charset="0"/>
                <a:cs typeface="Poppins Black" panose="00000A00000000000000" pitchFamily="2" charset="0"/>
              </a:rPr>
              <a:t>VISIT US!!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EF1396-42FE-4ACC-88B7-030A779E1F2D}"/>
              </a:ext>
            </a:extLst>
          </p:cNvPr>
          <p:cNvSpPr txBox="1"/>
          <p:nvPr/>
        </p:nvSpPr>
        <p:spPr>
          <a:xfrm>
            <a:off x="3753770" y="10139881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SemiBold" panose="00000700000000000000" pitchFamily="2" charset="0"/>
                <a:cs typeface="Poppins SemiBold" panose="00000700000000000000" pitchFamily="2" charset="0"/>
              </a:rPr>
              <a:t>Call Us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3E0084-89C0-4122-926A-553E06BF6E7A}"/>
              </a:ext>
            </a:extLst>
          </p:cNvPr>
          <p:cNvSpPr txBox="1"/>
          <p:nvPr/>
        </p:nvSpPr>
        <p:spPr>
          <a:xfrm>
            <a:off x="6227333" y="10139881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SemiBold" panose="00000700000000000000" pitchFamily="2" charset="0"/>
                <a:cs typeface="Poppins SemiBold" panose="00000700000000000000" pitchFamily="2" charset="0"/>
              </a:rPr>
              <a:t>Follow 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7439E6-6F23-46AF-A6D5-CA6824FF71CF}"/>
              </a:ext>
            </a:extLst>
          </p:cNvPr>
          <p:cNvSpPr txBox="1"/>
          <p:nvPr/>
        </p:nvSpPr>
        <p:spPr>
          <a:xfrm>
            <a:off x="6227333" y="10365874"/>
            <a:ext cx="1951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Light" panose="00000400000000000000" pitchFamily="2" charset="0"/>
                <a:cs typeface="Poppins Light" panose="00000400000000000000" pitchFamily="2" charset="0"/>
              </a:rPr>
              <a:t>@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Light" panose="00000400000000000000" pitchFamily="2" charset="0"/>
                <a:cs typeface="Poppins Light" panose="00000400000000000000" pitchFamily="2" charset="0"/>
              </a:rPr>
              <a:t>yourusername</a:t>
            </a:r>
            <a:endParaRPr lang="en-US" sz="1600" dirty="0">
              <a:solidFill>
                <a:schemeClr val="tx2">
                  <a:lumMod val="50000"/>
                </a:schemeClr>
              </a:solidFill>
              <a:effectLst>
                <a:outerShdw blurRad="101600" dist="38100" dir="2700000" sx="101000" sy="101000" algn="tl" rotWithShape="0">
                  <a:prstClr val="black">
                    <a:alpha val="27000"/>
                  </a:prstClr>
                </a:outerShdw>
              </a:effectLst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1FABDF-BAED-4C4A-A723-1E9C2C608EA5}"/>
              </a:ext>
            </a:extLst>
          </p:cNvPr>
          <p:cNvSpPr txBox="1"/>
          <p:nvPr/>
        </p:nvSpPr>
        <p:spPr>
          <a:xfrm>
            <a:off x="3753770" y="10365874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Poppins Light" panose="00000400000000000000" pitchFamily="2" charset="0"/>
                <a:cs typeface="Poppins Light" panose="00000400000000000000" pitchFamily="2" charset="0"/>
              </a:rPr>
              <a:t>0341569847885</a:t>
            </a:r>
          </a:p>
        </p:txBody>
      </p:sp>
      <p:sp>
        <p:nvSpPr>
          <p:cNvPr id="34" name="-">
            <a:extLst>
              <a:ext uri="{FF2B5EF4-FFF2-40B4-BE49-F238E27FC236}">
                <a16:creationId xmlns:a16="http://schemas.microsoft.com/office/drawing/2014/main" id="{A4F2BFBE-3B9F-4F40-BDF5-830878734893}"/>
              </a:ext>
            </a:extLst>
          </p:cNvPr>
          <p:cNvSpPr/>
          <p:nvPr/>
        </p:nvSpPr>
        <p:spPr>
          <a:xfrm>
            <a:off x="-1604274" y="-1220142"/>
            <a:ext cx="4347893" cy="4347891"/>
          </a:xfrm>
          <a:custGeom>
            <a:avLst/>
            <a:gdLst>
              <a:gd name="connsiteX0" fmla="*/ 2224223 w 3609269"/>
              <a:gd name="connsiteY0" fmla="*/ 30552 h 3609268"/>
              <a:gd name="connsiteX1" fmla="*/ 30553 w 3609269"/>
              <a:gd name="connsiteY1" fmla="*/ 2224222 h 3609268"/>
              <a:gd name="connsiteX2" fmla="*/ 0 w 3609269"/>
              <a:gd name="connsiteY2" fmla="*/ 2224222 h 3609268"/>
              <a:gd name="connsiteX3" fmla="*/ 0 w 3609269"/>
              <a:gd name="connsiteY3" fmla="*/ 3609268 h 3609268"/>
              <a:gd name="connsiteX4" fmla="*/ 30553 w 3609269"/>
              <a:gd name="connsiteY4" fmla="*/ 3609268 h 3609268"/>
              <a:gd name="connsiteX5" fmla="*/ 3609270 w 3609269"/>
              <a:gd name="connsiteY5" fmla="*/ 30552 h 3609268"/>
              <a:gd name="connsiteX6" fmla="*/ 3609270 w 3609269"/>
              <a:gd name="connsiteY6" fmla="*/ 0 h 3609268"/>
              <a:gd name="connsiteX7" fmla="*/ 2224223 w 3609269"/>
              <a:gd name="connsiteY7" fmla="*/ 0 h 3609268"/>
              <a:gd name="connsiteX8" fmla="*/ 2224223 w 3609269"/>
              <a:gd name="connsiteY8" fmla="*/ 30552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2224223" y="30552"/>
                </a:moveTo>
                <a:cubicBezTo>
                  <a:pt x="2224223" y="1240431"/>
                  <a:pt x="1240432" y="2224222"/>
                  <a:pt x="30553" y="2224222"/>
                </a:cubicBezTo>
                <a:lnTo>
                  <a:pt x="0" y="2224222"/>
                </a:lnTo>
                <a:lnTo>
                  <a:pt x="0" y="3609268"/>
                </a:lnTo>
                <a:lnTo>
                  <a:pt x="30553" y="3609268"/>
                </a:lnTo>
                <a:cubicBezTo>
                  <a:pt x="2004245" y="3609268"/>
                  <a:pt x="3609270" y="2004244"/>
                  <a:pt x="3609270" y="30552"/>
                </a:cubicBezTo>
                <a:lnTo>
                  <a:pt x="3609270" y="0"/>
                </a:lnTo>
                <a:lnTo>
                  <a:pt x="2224223" y="0"/>
                </a:lnTo>
                <a:lnTo>
                  <a:pt x="2224223" y="30552"/>
                </a:lnTo>
                <a:close/>
              </a:path>
            </a:pathLst>
          </a:custGeom>
          <a:solidFill>
            <a:schemeClr val="accent4"/>
          </a:solid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-">
            <a:extLst>
              <a:ext uri="{FF2B5EF4-FFF2-40B4-BE49-F238E27FC236}">
                <a16:creationId xmlns:a16="http://schemas.microsoft.com/office/drawing/2014/main" id="{8A0A2694-C5A9-4537-8797-7ACDDA55C03B}"/>
              </a:ext>
            </a:extLst>
          </p:cNvPr>
          <p:cNvSpPr/>
          <p:nvPr/>
        </p:nvSpPr>
        <p:spPr>
          <a:xfrm>
            <a:off x="8225106" y="-1220142"/>
            <a:ext cx="4347893" cy="4347891"/>
          </a:xfrm>
          <a:custGeom>
            <a:avLst/>
            <a:gdLst>
              <a:gd name="connsiteX0" fmla="*/ 3578717 w 3609269"/>
              <a:gd name="connsiteY0" fmla="*/ 2224222 h 3609268"/>
              <a:gd name="connsiteX1" fmla="*/ 1385047 w 3609269"/>
              <a:gd name="connsiteY1" fmla="*/ 30552 h 3609268"/>
              <a:gd name="connsiteX2" fmla="*/ 1385047 w 3609269"/>
              <a:gd name="connsiteY2" fmla="*/ 0 h 3609268"/>
              <a:gd name="connsiteX3" fmla="*/ 0 w 3609269"/>
              <a:gd name="connsiteY3" fmla="*/ 0 h 3609268"/>
              <a:gd name="connsiteX4" fmla="*/ 0 w 3609269"/>
              <a:gd name="connsiteY4" fmla="*/ 30552 h 3609268"/>
              <a:gd name="connsiteX5" fmla="*/ 3578717 w 3609269"/>
              <a:gd name="connsiteY5" fmla="*/ 3609268 h 3609268"/>
              <a:gd name="connsiteX6" fmla="*/ 3609269 w 3609269"/>
              <a:gd name="connsiteY6" fmla="*/ 3609268 h 3609268"/>
              <a:gd name="connsiteX7" fmla="*/ 3609269 w 3609269"/>
              <a:gd name="connsiteY7" fmla="*/ 2224222 h 3609268"/>
              <a:gd name="connsiteX8" fmla="*/ 3578717 w 3609269"/>
              <a:gd name="connsiteY8" fmla="*/ 2224222 h 360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09269" h="3609268">
                <a:moveTo>
                  <a:pt x="3578717" y="2224222"/>
                </a:moveTo>
                <a:cubicBezTo>
                  <a:pt x="2368838" y="2224222"/>
                  <a:pt x="1385047" y="1240431"/>
                  <a:pt x="1385047" y="30552"/>
                </a:cubicBezTo>
                <a:lnTo>
                  <a:pt x="1385047" y="0"/>
                </a:lnTo>
                <a:lnTo>
                  <a:pt x="0" y="0"/>
                </a:lnTo>
                <a:lnTo>
                  <a:pt x="0" y="30552"/>
                </a:lnTo>
                <a:cubicBezTo>
                  <a:pt x="0" y="2004244"/>
                  <a:pt x="1605025" y="3609268"/>
                  <a:pt x="3578717" y="3609268"/>
                </a:cubicBezTo>
                <a:lnTo>
                  <a:pt x="3609269" y="3609268"/>
                </a:lnTo>
                <a:lnTo>
                  <a:pt x="3609269" y="2224222"/>
                </a:lnTo>
                <a:lnTo>
                  <a:pt x="3578717" y="2224222"/>
                </a:lnTo>
                <a:close/>
              </a:path>
            </a:pathLst>
          </a:custGeom>
          <a:solidFill>
            <a:schemeClr val="accent4"/>
          </a:solidFill>
          <a:ln w="203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13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521</TotalTime>
  <Words>81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Milky Cookies Script Demo</vt:lpstr>
      <vt:lpstr>Poppins Black</vt:lpstr>
      <vt:lpstr>Poppins Light</vt:lpstr>
      <vt:lpstr>Poppins SemiBold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15</cp:revision>
  <dcterms:created xsi:type="dcterms:W3CDTF">2022-02-05T01:44:16Z</dcterms:created>
  <dcterms:modified xsi:type="dcterms:W3CDTF">2022-02-09T03:10:27Z</dcterms:modified>
</cp:coreProperties>
</file>